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  <p:sldMasterId id="2147483656" r:id="rId4"/>
    <p:sldMasterId id="2147483654" r:id="rId5"/>
    <p:sldMasterId id="2147483658" r:id="rId6"/>
  </p:sldMasterIdLst>
  <p:notesMasterIdLst>
    <p:notesMasterId r:id="rId94"/>
  </p:notesMasterIdLst>
  <p:sldIdLst>
    <p:sldId id="256" r:id="rId7"/>
    <p:sldId id="1481" r:id="rId8"/>
    <p:sldId id="1341" r:id="rId9"/>
    <p:sldId id="1662" r:id="rId10"/>
    <p:sldId id="1215" r:id="rId11"/>
    <p:sldId id="1663" r:id="rId12"/>
    <p:sldId id="1638" r:id="rId13"/>
    <p:sldId id="1636" r:id="rId14"/>
    <p:sldId id="1639" r:id="rId15"/>
    <p:sldId id="1640" r:id="rId16"/>
    <p:sldId id="1603" r:id="rId17"/>
    <p:sldId id="1666" r:id="rId18"/>
    <p:sldId id="1665" r:id="rId19"/>
    <p:sldId id="1667" r:id="rId20"/>
    <p:sldId id="1668" r:id="rId21"/>
    <p:sldId id="1671" r:id="rId22"/>
    <p:sldId id="1672" r:id="rId23"/>
    <p:sldId id="1673" r:id="rId24"/>
    <p:sldId id="1670" r:id="rId25"/>
    <p:sldId id="1674" r:id="rId26"/>
    <p:sldId id="1669" r:id="rId27"/>
    <p:sldId id="1675" r:id="rId28"/>
    <p:sldId id="1664" r:id="rId29"/>
    <p:sldId id="1679" r:id="rId30"/>
    <p:sldId id="1677" r:id="rId31"/>
    <p:sldId id="1676" r:id="rId32"/>
    <p:sldId id="1681" r:id="rId33"/>
    <p:sldId id="1680" r:id="rId34"/>
    <p:sldId id="1682" r:id="rId35"/>
    <p:sldId id="1683" r:id="rId36"/>
    <p:sldId id="1684" r:id="rId37"/>
    <p:sldId id="1686" r:id="rId38"/>
    <p:sldId id="1688" r:id="rId39"/>
    <p:sldId id="1687" r:id="rId40"/>
    <p:sldId id="1689" r:id="rId41"/>
    <p:sldId id="1691" r:id="rId42"/>
    <p:sldId id="1690" r:id="rId43"/>
    <p:sldId id="1692" r:id="rId44"/>
    <p:sldId id="1693" r:id="rId45"/>
    <p:sldId id="1695" r:id="rId46"/>
    <p:sldId id="1696" r:id="rId47"/>
    <p:sldId id="1697" r:id="rId48"/>
    <p:sldId id="1694" r:id="rId49"/>
    <p:sldId id="1685" r:id="rId50"/>
    <p:sldId id="1698" r:id="rId51"/>
    <p:sldId id="1701" r:id="rId52"/>
    <p:sldId id="1702" r:id="rId53"/>
    <p:sldId id="1704" r:id="rId54"/>
    <p:sldId id="1703" r:id="rId55"/>
    <p:sldId id="1705" r:id="rId56"/>
    <p:sldId id="1706" r:id="rId57"/>
    <p:sldId id="1700" r:id="rId58"/>
    <p:sldId id="1707" r:id="rId59"/>
    <p:sldId id="1709" r:id="rId60"/>
    <p:sldId id="1708" r:id="rId61"/>
    <p:sldId id="1710" r:id="rId62"/>
    <p:sldId id="1482" r:id="rId63"/>
    <p:sldId id="1500" r:id="rId64"/>
    <p:sldId id="1499" r:id="rId65"/>
    <p:sldId id="1502" r:id="rId66"/>
    <p:sldId id="1503" r:id="rId67"/>
    <p:sldId id="1501" r:id="rId68"/>
    <p:sldId id="1504" r:id="rId69"/>
    <p:sldId id="1505" r:id="rId70"/>
    <p:sldId id="1498" r:id="rId71"/>
    <p:sldId id="1507" r:id="rId72"/>
    <p:sldId id="1506" r:id="rId73"/>
    <p:sldId id="1509" r:id="rId74"/>
    <p:sldId id="1508" r:id="rId75"/>
    <p:sldId id="1510" r:id="rId76"/>
    <p:sldId id="1512" r:id="rId77"/>
    <p:sldId id="1513" r:id="rId78"/>
    <p:sldId id="1514" r:id="rId79"/>
    <p:sldId id="1511" r:id="rId80"/>
    <p:sldId id="1515" r:id="rId81"/>
    <p:sldId id="1518" r:id="rId82"/>
    <p:sldId id="1517" r:id="rId83"/>
    <p:sldId id="1522" r:id="rId84"/>
    <p:sldId id="1521" r:id="rId85"/>
    <p:sldId id="1523" r:id="rId86"/>
    <p:sldId id="1524" r:id="rId87"/>
    <p:sldId id="1566" r:id="rId88"/>
    <p:sldId id="1557" r:id="rId89"/>
    <p:sldId id="1556" r:id="rId90"/>
    <p:sldId id="1558" r:id="rId91"/>
    <p:sldId id="1554" r:id="rId92"/>
    <p:sldId id="260" r:id="rId93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71D29F8-BA3B-4D6F-A915-11CFE50AE317}">
          <p14:sldIdLst>
            <p14:sldId id="256"/>
            <p14:sldId id="1481"/>
            <p14:sldId id="1341"/>
            <p14:sldId id="1662"/>
            <p14:sldId id="1215"/>
            <p14:sldId id="1663"/>
            <p14:sldId id="1638"/>
            <p14:sldId id="1636"/>
            <p14:sldId id="1639"/>
            <p14:sldId id="1640"/>
            <p14:sldId id="1603"/>
            <p14:sldId id="1666"/>
            <p14:sldId id="1665"/>
            <p14:sldId id="1667"/>
            <p14:sldId id="1668"/>
            <p14:sldId id="1671"/>
            <p14:sldId id="1672"/>
            <p14:sldId id="1673"/>
            <p14:sldId id="1670"/>
            <p14:sldId id="1674"/>
            <p14:sldId id="1669"/>
            <p14:sldId id="1675"/>
            <p14:sldId id="1664"/>
            <p14:sldId id="1679"/>
            <p14:sldId id="1677"/>
            <p14:sldId id="1676"/>
            <p14:sldId id="1681"/>
            <p14:sldId id="1680"/>
            <p14:sldId id="1682"/>
            <p14:sldId id="1683"/>
            <p14:sldId id="1684"/>
            <p14:sldId id="1686"/>
            <p14:sldId id="1688"/>
            <p14:sldId id="1687"/>
            <p14:sldId id="1689"/>
            <p14:sldId id="1691"/>
            <p14:sldId id="1690"/>
            <p14:sldId id="1692"/>
            <p14:sldId id="1693"/>
            <p14:sldId id="1695"/>
            <p14:sldId id="1696"/>
            <p14:sldId id="1697"/>
            <p14:sldId id="1694"/>
            <p14:sldId id="1685"/>
            <p14:sldId id="1698"/>
            <p14:sldId id="1701"/>
            <p14:sldId id="1702"/>
            <p14:sldId id="1704"/>
            <p14:sldId id="1703"/>
            <p14:sldId id="1705"/>
            <p14:sldId id="1706"/>
            <p14:sldId id="1700"/>
            <p14:sldId id="1707"/>
            <p14:sldId id="1709"/>
            <p14:sldId id="1708"/>
            <p14:sldId id="1710"/>
            <p14:sldId id="1482"/>
            <p14:sldId id="1500"/>
            <p14:sldId id="1499"/>
            <p14:sldId id="1502"/>
            <p14:sldId id="1503"/>
            <p14:sldId id="1501"/>
            <p14:sldId id="1504"/>
            <p14:sldId id="1505"/>
            <p14:sldId id="1498"/>
            <p14:sldId id="1507"/>
            <p14:sldId id="1506"/>
            <p14:sldId id="1509"/>
            <p14:sldId id="1508"/>
            <p14:sldId id="1510"/>
            <p14:sldId id="1512"/>
            <p14:sldId id="1513"/>
            <p14:sldId id="1514"/>
            <p14:sldId id="1511"/>
            <p14:sldId id="1515"/>
            <p14:sldId id="1518"/>
            <p14:sldId id="1517"/>
            <p14:sldId id="1522"/>
            <p14:sldId id="1521"/>
            <p14:sldId id="1523"/>
            <p14:sldId id="1524"/>
            <p14:sldId id="1566"/>
            <p14:sldId id="1557"/>
            <p14:sldId id="1556"/>
            <p14:sldId id="1558"/>
            <p14:sldId id="155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FFFFFF"/>
    <a:srgbClr val="000000"/>
    <a:srgbClr val="990000"/>
    <a:srgbClr val="C0191A"/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79736" autoAdjust="0"/>
  </p:normalViewPr>
  <p:slideViewPr>
    <p:cSldViewPr snapToGrid="0">
      <p:cViewPr varScale="1">
        <p:scale>
          <a:sx n="89" d="100"/>
          <a:sy n="89" d="100"/>
        </p:scale>
        <p:origin x="30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presProps" Target="presProp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EB6A6-419B-43CC-8D99-12B88084D0EC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B1D69-7EAB-42BE-853C-E855C798A2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19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15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46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46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110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7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12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93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28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6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80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2668588" y="3757613"/>
            <a:ext cx="7165975" cy="839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96C173-38C7-4C2E-AE69-40ABAD5458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111F64B-82AD-43FC-B6F8-78BFBA27E3C6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C72BC3-C602-4FB7-8B97-42883DDC18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C8D28F-CE58-4351-A205-35C4AA13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62E83E1-5417-44B0-BF57-D26AFF82926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2750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11330997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2BAF8-E190-4951-B7F3-F62D6304681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12AD736-55CC-413F-B55E-1CCD1359B76B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17836F-B4C9-4812-90B7-8038CD9110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71F19A-CD3A-4015-AA17-06E85E71F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AAAB948-7977-45A4-99D7-60E41D7ADB6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6724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DB762-3EB5-48D7-9CF3-D85C7C60E64F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9853-46D0-4C34-A10B-BC2B0517C9E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9184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5622925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Imagem 10"/>
          <p:cNvSpPr>
            <a:spLocks noGrp="1"/>
          </p:cNvSpPr>
          <p:nvPr>
            <p:ph type="pic" sz="quarter" idx="14"/>
          </p:nvPr>
        </p:nvSpPr>
        <p:spPr>
          <a:xfrm>
            <a:off x="6259513" y="1238250"/>
            <a:ext cx="5545137" cy="51181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03EB520-A1F7-4871-8CB2-517D58ED72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2CF4690-A2E5-466D-AAE7-5E3E94AAB84A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1829BDA-C4D6-4F01-AE7F-0DC787701C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1E765073-A23C-4D76-9B72-A71A7DB27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B9C17BF-6BCE-4D89-BCA1-E86F50E912B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6511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5622925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Gráfico 7"/>
          <p:cNvSpPr>
            <a:spLocks noGrp="1"/>
          </p:cNvSpPr>
          <p:nvPr>
            <p:ph type="chart" sz="quarter" idx="14"/>
          </p:nvPr>
        </p:nvSpPr>
        <p:spPr>
          <a:xfrm>
            <a:off x="6243638" y="1238250"/>
            <a:ext cx="5561012" cy="51181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6C8A90CB-01CC-492D-9F6D-9F366F2363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729BA36-1007-4C03-975F-8E35DFECBD10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0050D98-6EA3-4456-BBC1-F8B21B89ED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5D242E5C-5E2F-4A10-A807-B36C81B174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04EB5BF-4DE0-4809-BBEB-B54B471B2D4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6919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021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Gráfico 2"/>
          <p:cNvSpPr>
            <a:spLocks noGrp="1"/>
          </p:cNvSpPr>
          <p:nvPr>
            <p:ph type="chart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8478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7">
            <a:extLst>
              <a:ext uri="{FF2B5EF4-FFF2-40B4-BE49-F238E27FC236}">
                <a16:creationId xmlns:a16="http://schemas.microsoft.com/office/drawing/2014/main" id="{E6BD97C2-786B-4CA3-90BF-6E51F7BC01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ço Reservado para Título 8">
            <a:extLst>
              <a:ext uri="{FF2B5EF4-FFF2-40B4-BE49-F238E27FC236}">
                <a16:creationId xmlns:a16="http://schemas.microsoft.com/office/drawing/2014/main" id="{05FC3188-F494-466F-BB85-A885197DF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52663"/>
            <a:ext cx="10515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2">
            <a:extLst>
              <a:ext uri="{FF2B5EF4-FFF2-40B4-BE49-F238E27FC236}">
                <a16:creationId xmlns:a16="http://schemas.microsoft.com/office/drawing/2014/main" id="{43A3F744-0836-48E3-B1E1-42FA003BC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ítulo 8">
            <a:extLst>
              <a:ext uri="{FF2B5EF4-FFF2-40B4-BE49-F238E27FC236}">
                <a16:creationId xmlns:a16="http://schemas.microsoft.com/office/drawing/2014/main" id="{03291F72-8ED0-4E51-80ED-A69BEBFF8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2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m 2">
            <a:extLst>
              <a:ext uri="{FF2B5EF4-FFF2-40B4-BE49-F238E27FC236}">
                <a16:creationId xmlns:a16="http://schemas.microsoft.com/office/drawing/2014/main" id="{B4D1AC79-8DD7-4029-9850-D71E97ABD1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Espaço Reservado para Título 8">
            <a:extLst>
              <a:ext uri="{FF2B5EF4-FFF2-40B4-BE49-F238E27FC236}">
                <a16:creationId xmlns:a16="http://schemas.microsoft.com/office/drawing/2014/main" id="{B3B9AFFD-CABE-43C8-B155-A9640793E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2">
            <a:extLst>
              <a:ext uri="{FF2B5EF4-FFF2-40B4-BE49-F238E27FC236}">
                <a16:creationId xmlns:a16="http://schemas.microsoft.com/office/drawing/2014/main" id="{1CC609FA-4844-4474-A278-4C5467F9B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Espaço Reservado para Título 8">
            <a:extLst>
              <a:ext uri="{FF2B5EF4-FFF2-40B4-BE49-F238E27FC236}">
                <a16:creationId xmlns:a16="http://schemas.microsoft.com/office/drawing/2014/main" id="{CB533918-ECF7-41CA-B668-EF0542178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2">
            <a:extLst>
              <a:ext uri="{FF2B5EF4-FFF2-40B4-BE49-F238E27FC236}">
                <a16:creationId xmlns:a16="http://schemas.microsoft.com/office/drawing/2014/main" id="{C6CFA285-E6B3-4225-A3AD-0DBB1CDCBF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Espaço Reservado para Título 8">
            <a:extLst>
              <a:ext uri="{FF2B5EF4-FFF2-40B4-BE49-F238E27FC236}">
                <a16:creationId xmlns:a16="http://schemas.microsoft.com/office/drawing/2014/main" id="{539F5E23-75D4-48EF-AFA9-0D22007E4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m 2">
            <a:extLst>
              <a:ext uri="{FF2B5EF4-FFF2-40B4-BE49-F238E27FC236}">
                <a16:creationId xmlns:a16="http://schemas.microsoft.com/office/drawing/2014/main" id="{00BE1B07-4D60-4414-BBF7-47D987DDF4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Espaço Reservado para Título 8">
            <a:extLst>
              <a:ext uri="{FF2B5EF4-FFF2-40B4-BE49-F238E27FC236}">
                <a16:creationId xmlns:a16="http://schemas.microsoft.com/office/drawing/2014/main" id="{7B4490E8-A8B7-4520-9D10-9639860F1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atgpt.com/g/g-6799871544f481918d07b800d2dd87da-kratzquest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ratz/IaEducaca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emini.google.com/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vcCGm-T4A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1vCnllL6i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pp.transkriptor.com/signin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Rz21aiPCStQ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atgpt.com/g/g-Aoz7k5y5Y-formatador-abnt" TargetMode="Externa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hyperlink" Target="https://www.significados.com.br/exemplos-de-artigo-de-opiniao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https://www.youtube.com/watch?v=gDVDRcAV_8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Texto 1">
            <a:extLst>
              <a:ext uri="{FF2B5EF4-FFF2-40B4-BE49-F238E27FC236}">
                <a16:creationId xmlns:a16="http://schemas.microsoft.com/office/drawing/2014/main" id="{999C5B33-4ACD-42EA-B673-3265B3EE297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668588" y="4117975"/>
            <a:ext cx="7165975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altLang="pt-BR"/>
              <a:t>Professor Me. Ricardo de Andrade Kratz</a:t>
            </a:r>
          </a:p>
        </p:txBody>
      </p:sp>
      <p:sp>
        <p:nvSpPr>
          <p:cNvPr id="11267" name="Título 2">
            <a:extLst>
              <a:ext uri="{FF2B5EF4-FFF2-40B4-BE49-F238E27FC236}">
                <a16:creationId xmlns:a16="http://schemas.microsoft.com/office/drawing/2014/main" id="{C0B35A76-9F41-49CA-85EF-30A0A55191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36813"/>
            <a:ext cx="10515600" cy="1325562"/>
          </a:xfrm>
        </p:spPr>
        <p:txBody>
          <a:bodyPr/>
          <a:lstStyle/>
          <a:p>
            <a:pPr eaLnBrk="1" hangingPunct="1"/>
            <a:r>
              <a:rPr lang="pt-BR" altLang="pt-BR" dirty="0"/>
              <a:t>Uso de IA na Educação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381CAD-505E-BA19-7F64-4EB8902A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17" y="404840"/>
            <a:ext cx="9532566" cy="60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9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3E169C3-B267-3F75-96DB-8D6909C9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5" y="773588"/>
            <a:ext cx="10736132" cy="49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5B5E898-413E-E091-041D-FD9E6022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824"/>
          <a:stretch/>
        </p:blipFill>
        <p:spPr>
          <a:xfrm>
            <a:off x="146414" y="479164"/>
            <a:ext cx="11899171" cy="55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64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7E78A3-7AE1-2F43-9BF8-039AA1F4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5" y="863262"/>
            <a:ext cx="10547982" cy="38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1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568CC79-DC32-337E-9CA6-752B5CF8EF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Mas, uma vez criado podes ser disponibilizado para qualquer pessoa</a:t>
            </a:r>
          </a:p>
          <a:p>
            <a:endParaRPr lang="pt-BR" dirty="0"/>
          </a:p>
          <a:p>
            <a:r>
              <a:rPr lang="pt-BR" dirty="0"/>
              <a:t>Vamos compartilhar os </a:t>
            </a:r>
            <a:r>
              <a:rPr lang="pt-BR" dirty="0" err="1"/>
              <a:t>GPT’s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242FF-2916-87AF-7877-80C67A70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Gerando seu Próprio GPT na </a:t>
            </a:r>
            <a:br>
              <a:rPr lang="pt-BR" dirty="0"/>
            </a:br>
            <a:r>
              <a:rPr lang="pt-BR" dirty="0"/>
              <a:t>Versão PLUS</a:t>
            </a:r>
          </a:p>
        </p:txBody>
      </p:sp>
    </p:spTree>
    <p:extLst>
      <p:ext uri="{BB962C8B-B14F-4D97-AF65-F5344CB8AC3E}">
        <p14:creationId xmlns:p14="http://schemas.microsoft.com/office/powerpoint/2010/main" val="29659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31AFB933-8FD2-0F45-9DB5-8B6B46DE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61" y="0"/>
            <a:ext cx="9780677" cy="6858000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5AB99CE-E03F-E1F5-39C0-C97856F6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52" y="439674"/>
            <a:ext cx="7506679" cy="526352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7726BFC-14BF-93B9-95E8-0E0BC97B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944" y="122070"/>
            <a:ext cx="2543175" cy="263842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FFB707-DEBC-39BF-75A2-E6DEC3CA5460}"/>
              </a:ext>
            </a:extLst>
          </p:cNvPr>
          <p:cNvSpPr txBox="1"/>
          <p:nvPr/>
        </p:nvSpPr>
        <p:spPr>
          <a:xfrm>
            <a:off x="1498068" y="6095932"/>
            <a:ext cx="919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https://chatgpt.com/g/g-6799871544f481918d07b800d2dd87da-kratzquest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320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7BBAE1-3AF1-6994-5770-55B89F6A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4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105B0D8-EB45-0A61-8FCF-C6C9C6ADC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F6631A-7D61-E060-4279-014814FE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7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2D5CF9-924B-508B-F936-37CC0F4D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4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POG | Maceió AL">
            <a:extLst>
              <a:ext uri="{FF2B5EF4-FFF2-40B4-BE49-F238E27FC236}">
                <a16:creationId xmlns:a16="http://schemas.microsoft.com/office/drawing/2014/main" id="{2C98393F-935E-9CC0-BF5D-85F881F8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628" y="5811760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6752C3-B25B-C562-930E-A6043DA0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671512"/>
            <a:ext cx="8629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6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0272031-21DB-FBE7-B5C9-061E08FD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9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7726BFC-14BF-93B9-95E8-0E0BC97B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482" y="208131"/>
            <a:ext cx="1271821" cy="13194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D830B5-2345-3030-4F23-952D5816E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075" y="448327"/>
            <a:ext cx="7170472" cy="57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32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7726BFC-14BF-93B9-95E8-0E0BC97B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482" y="208131"/>
            <a:ext cx="1271821" cy="13194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F7C401A-2C24-D508-B71E-E1AAE911B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725" y="200815"/>
            <a:ext cx="7279784" cy="63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3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8A777B1-93B1-777D-423C-8403C1C462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Conta do IPOG</a:t>
            </a:r>
          </a:p>
        </p:txBody>
      </p:sp>
      <p:pic>
        <p:nvPicPr>
          <p:cNvPr id="4" name="Picture 2" descr="Leak Suggests Microsoft Copilot Can Replace Google Assistant, Bixby :  r/microsoft_365_copilot">
            <a:extLst>
              <a:ext uri="{FF2B5EF4-FFF2-40B4-BE49-F238E27FC236}">
                <a16:creationId xmlns:a16="http://schemas.microsoft.com/office/drawing/2014/main" id="{575BAB28-9E64-01D1-8A8E-98768B35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E6DB"/>
              </a:clrFrom>
              <a:clrTo>
                <a:srgbClr val="E4E6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03" y="721013"/>
            <a:ext cx="4404343" cy="30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1C5BB8F-46E1-140C-614F-8CF1EB54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937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FF3FAA4-5AA6-3069-54E9-9B02CE00B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17" y="539156"/>
            <a:ext cx="10219765" cy="49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5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842C24-1BB6-7963-6CBB-21D43A638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22" y="560670"/>
            <a:ext cx="10789920" cy="52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6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689074-1536-7D2A-6607-40B8903FE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01" y="808096"/>
            <a:ext cx="10101431" cy="49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3F6A8F-AFA5-69AA-B1A0-9C1D2C9A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2" y="528396"/>
            <a:ext cx="11147876" cy="54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39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6AB3CC-0C02-09F4-7E8B-A244EAFC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59" t="18127" r="32853" b="-2398"/>
          <a:stretch/>
        </p:blipFill>
        <p:spPr>
          <a:xfrm>
            <a:off x="1893346" y="236667"/>
            <a:ext cx="7917628" cy="64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10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BD43B30-3BBE-0FD0-249E-61025027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01" y="312025"/>
            <a:ext cx="7236966" cy="62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0" name="Rectangle 1435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362" name="Rectangle 1436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4" name="Rectangle 1436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6" name="Rectangle 1436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68" name="Rectangle 1436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ítulo 1">
            <a:extLst>
              <a:ext uri="{FF2B5EF4-FFF2-40B4-BE49-F238E27FC236}">
                <a16:creationId xmlns:a16="http://schemas.microsoft.com/office/drawing/2014/main" id="{BA33F682-2A25-4620-AF0E-586768132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altLang="pt-BR" sz="3400">
                <a:solidFill>
                  <a:srgbClr val="FFFFFF"/>
                </a:solidFill>
              </a:rPr>
              <a:t>Arquivos do Minicurso e GITHUB</a:t>
            </a:r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2BD35939-163D-21A1-6AEA-DF976FCC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9198" y="2181426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D09310F-4AE6-F264-D875-474F11DE15C4}"/>
              </a:ext>
            </a:extLst>
          </p:cNvPr>
          <p:cNvSpPr txBox="1"/>
          <p:nvPr/>
        </p:nvSpPr>
        <p:spPr>
          <a:xfrm>
            <a:off x="7113325" y="5656736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https://github.com/rakratz/IaEducacao</a:t>
            </a:r>
            <a:r>
              <a:rPr lang="pt-BR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C0CCDE-0358-2442-883E-9DD090ED4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71" y="1922165"/>
            <a:ext cx="3625102" cy="3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1E861C-B2DD-D65A-BA20-718D518718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Transcrever </a:t>
            </a:r>
          </a:p>
          <a:p>
            <a:r>
              <a:rPr lang="pt-BR" dirty="0"/>
              <a:t>Vídeo, Gerar Vídeos </a:t>
            </a:r>
            <a:br>
              <a:rPr lang="pt-BR" dirty="0"/>
            </a:br>
            <a:r>
              <a:rPr lang="pt-BR" dirty="0"/>
              <a:t>e </a:t>
            </a:r>
            <a:r>
              <a:rPr lang="pt-BR" dirty="0" err="1"/>
              <a:t>Análisar</a:t>
            </a:r>
            <a:r>
              <a:rPr lang="pt-BR" dirty="0"/>
              <a:t> Vídeos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8E66467-7D0A-DA79-484F-BB5EC0A3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Trabalhar com Vídeos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5825D3-B029-3AAA-18DC-77A2AC5E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46" y="5353455"/>
            <a:ext cx="2495083" cy="9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14F6A3-36BD-9181-3DD1-723E6F77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00" y="5674352"/>
            <a:ext cx="3550497" cy="8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2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09A61CF-5543-2D32-8B8B-9515AC64B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9362B7-B7A0-F97A-8B66-F01FA9C1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CF6150-DBC6-DBC2-8EDF-337D6D638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476" y="1468442"/>
            <a:ext cx="6419047" cy="237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7B27B8-07B0-D83B-1554-AB3108E3DA28}"/>
              </a:ext>
            </a:extLst>
          </p:cNvPr>
          <p:cNvSpPr txBox="1"/>
          <p:nvPr/>
        </p:nvSpPr>
        <p:spPr>
          <a:xfrm>
            <a:off x="3429206" y="4305012"/>
            <a:ext cx="609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hlinkClick r:id="rId3"/>
              </a:rPr>
              <a:t>https://gemini.google.com/app</a:t>
            </a:r>
            <a:r>
              <a:rPr lang="pt-B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00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5E68F90-9187-6028-59F2-F13206E9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568092"/>
            <a:ext cx="11440942" cy="55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66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CACCDFB-67DF-63E8-3557-FED509CE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7" y="496124"/>
            <a:ext cx="11155680" cy="54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63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02E6A81-3A65-56BB-C5B0-BE2596D2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59" y="96819"/>
            <a:ext cx="10412515" cy="61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2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D6D4D98-6EBE-94C5-BB04-4C787477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54" y="164849"/>
            <a:ext cx="10308524" cy="61122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064C5F9-D211-1EF0-7C9C-08B1836786A8}"/>
              </a:ext>
            </a:extLst>
          </p:cNvPr>
          <p:cNvSpPr txBox="1"/>
          <p:nvPr/>
        </p:nvSpPr>
        <p:spPr>
          <a:xfrm>
            <a:off x="3273014" y="6382664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https://www.youtube.com/watch?v=yvcCGm-T4Ak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05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327CBE6-5C3B-39DD-F552-F3D7DEE1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17" y="319773"/>
            <a:ext cx="6818805" cy="6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F881A15-2702-1448-1717-FE43F55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1" y="311972"/>
            <a:ext cx="9594934" cy="568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8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F520F35-472A-D4DA-2092-FB5CAB92708C}"/>
              </a:ext>
            </a:extLst>
          </p:cNvPr>
          <p:cNvSpPr txBox="1"/>
          <p:nvPr/>
        </p:nvSpPr>
        <p:spPr>
          <a:xfrm>
            <a:off x="3083457" y="6286881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https://www.youtube.com/watch?v=L1vCnllL6iw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71701D-2608-757E-F7B0-6F409BDCB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2" y="201787"/>
            <a:ext cx="9734783" cy="57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0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09A61CF-5543-2D32-8B8B-9515AC64B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9362B7-B7A0-F97A-8B66-F01FA9C1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7B27B8-07B0-D83B-1554-AB3108E3DA28}"/>
              </a:ext>
            </a:extLst>
          </p:cNvPr>
          <p:cNvSpPr txBox="1"/>
          <p:nvPr/>
        </p:nvSpPr>
        <p:spPr>
          <a:xfrm>
            <a:off x="3334461" y="4177506"/>
            <a:ext cx="6801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hlinkClick r:id="rId2"/>
              </a:rPr>
              <a:t>https://app.transkriptor.com/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7512C1-6090-429A-3B53-030868D7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083" y="2119092"/>
            <a:ext cx="6733704" cy="15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1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3A017B-707C-B31A-97D4-F4C777E6B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B08754-0592-BFB9-0BD8-11544D86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711"/>
            <a:ext cx="10515600" cy="1325562"/>
          </a:xfrm>
        </p:spPr>
        <p:txBody>
          <a:bodyPr/>
          <a:lstStyle/>
          <a:p>
            <a:r>
              <a:rPr lang="pt-BR" dirty="0"/>
              <a:t>Mudei um pouco depois de conversar com vocês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3C2BD0-2AE9-2822-B12B-4A9AB110861C}"/>
              </a:ext>
            </a:extLst>
          </p:cNvPr>
          <p:cNvSpPr txBox="1"/>
          <p:nvPr/>
        </p:nvSpPr>
        <p:spPr>
          <a:xfrm>
            <a:off x="754419" y="483544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transcrever vídeo em texto</a:t>
            </a:r>
          </a:p>
        </p:txBody>
      </p:sp>
      <p:pic>
        <p:nvPicPr>
          <p:cNvPr id="1026" name="Picture 2" descr="Como Transcrever Áudio e Vídeo Para Texto Com Gglot!">
            <a:extLst>
              <a:ext uri="{FF2B5EF4-FFF2-40B4-BE49-F238E27FC236}">
                <a16:creationId xmlns:a16="http://schemas.microsoft.com/office/drawing/2014/main" id="{BF3BD956-E6B0-5AEF-AB26-EF839120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2" y="3087332"/>
            <a:ext cx="3012141" cy="169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mas ABNT: Formatação de Capa, Sumário, Conteúdo no Word - 2024">
            <a:extLst>
              <a:ext uri="{FF2B5EF4-FFF2-40B4-BE49-F238E27FC236}">
                <a16:creationId xmlns:a16="http://schemas.microsoft.com/office/drawing/2014/main" id="{0E04017B-B24F-81F3-ABC1-A8BFB4DE8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473" y="2823642"/>
            <a:ext cx="3152327" cy="17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38EC8A4-8E79-9542-855D-DC6ADD025B45}"/>
              </a:ext>
            </a:extLst>
          </p:cNvPr>
          <p:cNvSpPr txBox="1"/>
          <p:nvPr/>
        </p:nvSpPr>
        <p:spPr>
          <a:xfrm>
            <a:off x="8306697" y="4597400"/>
            <a:ext cx="349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Formatação ABNT e Citação</a:t>
            </a:r>
          </a:p>
        </p:txBody>
      </p:sp>
      <p:pic>
        <p:nvPicPr>
          <p:cNvPr id="7" name="Picture 2" descr="Leak Suggests Microsoft Copilot Can Replace Google Assistant, Bixby :  r/microsoft_365_copilot">
            <a:extLst>
              <a:ext uri="{FF2B5EF4-FFF2-40B4-BE49-F238E27FC236}">
                <a16:creationId xmlns:a16="http://schemas.microsoft.com/office/drawing/2014/main" id="{DAFA024E-03F3-D513-AEB9-B97314E29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4E6DB"/>
              </a:clrFrom>
              <a:clrTo>
                <a:srgbClr val="E4E6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02" y="3871049"/>
            <a:ext cx="3150697" cy="219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C84F6FA-B0B9-C7A1-07AC-6B43BA4DC945}"/>
              </a:ext>
            </a:extLst>
          </p:cNvPr>
          <p:cNvSpPr txBox="1"/>
          <p:nvPr/>
        </p:nvSpPr>
        <p:spPr>
          <a:xfrm>
            <a:off x="5100937" y="6001826"/>
            <a:ext cx="349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Conta do IPOG</a:t>
            </a:r>
          </a:p>
        </p:txBody>
      </p:sp>
    </p:spTree>
    <p:extLst>
      <p:ext uri="{BB962C8B-B14F-4D97-AF65-F5344CB8AC3E}">
        <p14:creationId xmlns:p14="http://schemas.microsoft.com/office/powerpoint/2010/main" val="3718936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C75182-F679-41D7-C568-FD9027DD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55" y="26227"/>
            <a:ext cx="10757273" cy="6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C75182-F679-41D7-C568-FD9027DD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55" y="26227"/>
            <a:ext cx="10757273" cy="6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42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804F591-C2B4-F90A-C54C-60B87F69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08" y="347432"/>
            <a:ext cx="10212218" cy="58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66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51147E-9C9F-5EB1-A968-5A8B02228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54" y="549913"/>
            <a:ext cx="10779162" cy="52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7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2192EC-1EF3-E848-2884-6A0A251A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5" y="519831"/>
            <a:ext cx="10940527" cy="55300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F520F35-472A-D4DA-2092-FB5CAB92708C}"/>
              </a:ext>
            </a:extLst>
          </p:cNvPr>
          <p:cNvSpPr txBox="1"/>
          <p:nvPr/>
        </p:nvSpPr>
        <p:spPr>
          <a:xfrm>
            <a:off x="3083457" y="6286881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https://www.youtube.com/watch?v=Rz21aiPCStQ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2239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0898AE-29C3-8751-1DA7-834211009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CAF88B-38FB-E754-1B13-84662874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Formatação ABNT</a:t>
            </a:r>
          </a:p>
        </p:txBody>
      </p:sp>
      <p:pic>
        <p:nvPicPr>
          <p:cNvPr id="4098" name="Picture 2" descr="Normas da ABNT: quais as principais, formatação - Brasil Escola">
            <a:extLst>
              <a:ext uri="{FF2B5EF4-FFF2-40B4-BE49-F238E27FC236}">
                <a16:creationId xmlns:a16="http://schemas.microsoft.com/office/drawing/2014/main" id="{78F2A447-C0BC-DFA0-0212-EF0B2BF2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5" y="4414912"/>
            <a:ext cx="3131708" cy="1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90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9F6113-E542-26F9-2231-E006F73CB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875" y="258184"/>
            <a:ext cx="8367377" cy="54600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839290-0F7F-2B62-1A7E-3D3267280DE1}"/>
              </a:ext>
            </a:extLst>
          </p:cNvPr>
          <p:cNvSpPr txBox="1"/>
          <p:nvPr/>
        </p:nvSpPr>
        <p:spPr>
          <a:xfrm>
            <a:off x="3956138" y="597934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https://chatgpt.com/g/g-Aoz7k5y5Y-formatador-abnt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408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839290-0F7F-2B62-1A7E-3D3267280DE1}"/>
              </a:ext>
            </a:extLst>
          </p:cNvPr>
          <p:cNvSpPr txBox="1"/>
          <p:nvPr/>
        </p:nvSpPr>
        <p:spPr>
          <a:xfrm>
            <a:off x="3227319" y="5979348"/>
            <a:ext cx="7027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https://www.significados.com.br/exemplos-de-artigo-de-opiniao/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697586-5C77-A65D-4933-1C8AE738C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509320"/>
            <a:ext cx="10520979" cy="513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33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A8BAE7-1934-5987-AAFF-68BB8FF4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347" y="377387"/>
            <a:ext cx="7367817" cy="61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58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9BD26-BD38-07CC-CC61-E2428CEA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102"/>
            <a:ext cx="12192000" cy="65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3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an ChatGPT Help Write Accessible Content? Opportunities and Caveats –  GrackleDocs">
            <a:extLst>
              <a:ext uri="{FF2B5EF4-FFF2-40B4-BE49-F238E27FC236}">
                <a16:creationId xmlns:a16="http://schemas.microsoft.com/office/drawing/2014/main" id="{EABA2C8F-5C54-608A-0361-761FE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3724" y="1248354"/>
            <a:ext cx="4625622" cy="13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ak Suggests Microsoft Copilot Can Replace Google Assistant, Bixby :  r/microsoft_365_copilot">
            <a:extLst>
              <a:ext uri="{FF2B5EF4-FFF2-40B4-BE49-F238E27FC236}">
                <a16:creationId xmlns:a16="http://schemas.microsoft.com/office/drawing/2014/main" id="{CB758AC8-E2CD-57ED-2997-C7A84B83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4E6DB"/>
              </a:clrFrom>
              <a:clrTo>
                <a:srgbClr val="E4E6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79" y="1454860"/>
            <a:ext cx="4404343" cy="30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LAB: Produtos de Oceanografia por Satélite (Google Colab) | GNC-A Blog">
            <a:extLst>
              <a:ext uri="{FF2B5EF4-FFF2-40B4-BE49-F238E27FC236}">
                <a16:creationId xmlns:a16="http://schemas.microsoft.com/office/drawing/2014/main" id="{8DB5A7E7-A1A0-A73F-F5E6-83089307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67" y="4217917"/>
            <a:ext cx="4464636" cy="19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5ADD03-B400-AC5C-D397-DADE6EEC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3" y="2986509"/>
            <a:ext cx="3743661" cy="13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16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C808B4-A1EA-F54E-294C-237794E0C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50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64561B-0F2E-1CC1-1519-6C0EC6DF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1224"/>
            <a:ext cx="12192000" cy="497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820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839290-0F7F-2B62-1A7E-3D3267280DE1}"/>
              </a:ext>
            </a:extLst>
          </p:cNvPr>
          <p:cNvSpPr txBox="1"/>
          <p:nvPr/>
        </p:nvSpPr>
        <p:spPr>
          <a:xfrm>
            <a:off x="3956138" y="597934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https://www.youtube.com/watch?v=gDVDRcAV_8g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816892F-28C9-5ACF-313C-A40FF024D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389" y="625217"/>
            <a:ext cx="10273553" cy="50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7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D7F4-8AB0-43AC-6D34-EB0748B04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DA9997-7657-2C7B-7E5B-88BE11E25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BFB7627-DDBB-82E4-6F21-6AD249C9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Formatação ABNT com </a:t>
            </a:r>
            <a:r>
              <a:rPr lang="pt-BR" dirty="0" err="1"/>
              <a:t>Latex</a:t>
            </a:r>
            <a:endParaRPr lang="pt-BR" dirty="0"/>
          </a:p>
        </p:txBody>
      </p:sp>
      <p:pic>
        <p:nvPicPr>
          <p:cNvPr id="4098" name="Picture 2" descr="Normas da ABNT: quais as principais, formatação - Brasil Escola">
            <a:extLst>
              <a:ext uri="{FF2B5EF4-FFF2-40B4-BE49-F238E27FC236}">
                <a16:creationId xmlns:a16="http://schemas.microsoft.com/office/drawing/2014/main" id="{5754B922-77F4-4C79-BF53-E71B7F6B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5" y="4414912"/>
            <a:ext cx="3131708" cy="1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35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96D30FE-91B4-B64A-7637-A41B79130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3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58D3B48-E06B-3E92-2B40-DDE2BE064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3094"/>
            <a:ext cx="12192000" cy="59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74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18D6E82-7A92-ADD3-CDDF-98E128AC0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36" y="0"/>
            <a:ext cx="1153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7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0898AE-29C3-8751-1DA7-834211009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CAF88B-38FB-E754-1B13-84662874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CITAÇÃO </a:t>
            </a:r>
            <a:br>
              <a:rPr lang="pt-BR" dirty="0"/>
            </a:br>
            <a:r>
              <a:rPr lang="pt-BR" dirty="0"/>
              <a:t>DIRETA E INDIRETA </a:t>
            </a:r>
            <a:br>
              <a:rPr lang="pt-BR" dirty="0"/>
            </a:br>
            <a:r>
              <a:rPr lang="pt-BR" dirty="0"/>
              <a:t>ABNT COM USO DE IA</a:t>
            </a:r>
          </a:p>
        </p:txBody>
      </p:sp>
      <p:pic>
        <p:nvPicPr>
          <p:cNvPr id="4098" name="Picture 2" descr="Normas da ABNT: quais as principais, formatação - Brasil Escola">
            <a:extLst>
              <a:ext uri="{FF2B5EF4-FFF2-40B4-BE49-F238E27FC236}">
                <a16:creationId xmlns:a16="http://schemas.microsoft.com/office/drawing/2014/main" id="{78F2A447-C0BC-DFA0-0212-EF0B2BF2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5" y="4414912"/>
            <a:ext cx="3131708" cy="1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78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CFAB8A-D2F7-4321-073C-B142079A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9734"/>
            <a:ext cx="11277600" cy="5018532"/>
          </a:xfrm>
          <a:prstGeom prst="rect">
            <a:avLst/>
          </a:prstGeom>
        </p:spPr>
      </p:pic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081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13B8E-966F-A24E-73D1-8BF37EB2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85775"/>
            <a:ext cx="8382000" cy="5886450"/>
          </a:xfrm>
          <a:prstGeom prst="rect">
            <a:avLst/>
          </a:prstGeom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84108287-6460-FE2A-02BD-61DB487D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3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1E2B6-0F31-81D0-5C03-9A9726125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7411D0-6865-FF2A-44C4-D6B9FCB72D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4B37D60-E2F2-6031-3029-622A347F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</a:t>
            </a:r>
            <a:r>
              <a:rPr lang="pt-BR" dirty="0" err="1"/>
              <a:t>MarkeDown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79918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6F7F2C-B80D-C419-714D-C4CFC2829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652591-6A23-FD39-8268-16857F0D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 para IA fazer a citação</a:t>
            </a:r>
          </a:p>
        </p:txBody>
      </p:sp>
    </p:spTree>
    <p:extLst>
      <p:ext uri="{BB962C8B-B14F-4D97-AF65-F5344CB8AC3E}">
        <p14:creationId xmlns:p14="http://schemas.microsoft.com/office/powerpoint/2010/main" val="2751969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0CA520-820D-B6C9-F645-97A4CB88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2" y="178399"/>
            <a:ext cx="10925672" cy="65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2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C000FB-A73E-C56C-BA27-7DDE9E5B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4" y="124206"/>
            <a:ext cx="11108553" cy="66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2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6F7F2C-B80D-C419-714D-C4CFC2829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652591-6A23-FD39-8268-16857F0D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Achando uma citação no Livro</a:t>
            </a:r>
          </a:p>
        </p:txBody>
      </p:sp>
    </p:spTree>
    <p:extLst>
      <p:ext uri="{BB962C8B-B14F-4D97-AF65-F5344CB8AC3E}">
        <p14:creationId xmlns:p14="http://schemas.microsoft.com/office/powerpoint/2010/main" val="1445747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9DAAC2-A5C1-7E73-5224-3AD2D983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89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0F109A-7188-E815-AC39-2B6E1779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21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259BBF-84CC-70C8-4A15-9E5D472A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654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3B3F01-8D38-9679-E630-CAFC602A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6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6BA9DA-D53C-467D-3DFE-5B39E321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11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57A73-D091-94A6-9E7B-E55111C8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4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311131" y="2635623"/>
            <a:ext cx="11331575" cy="316892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Use </a:t>
            </a:r>
            <a:r>
              <a:rPr lang="pt-BR" dirty="0" err="1">
                <a:solidFill>
                  <a:schemeClr val="bg1"/>
                </a:solidFill>
              </a:rPr>
              <a:t>MarkeDown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para gerar prompt com texto mais fáceis de serem entendidos pela IA</a:t>
            </a:r>
          </a:p>
        </p:txBody>
      </p:sp>
    </p:spTree>
    <p:extLst>
      <p:ext uri="{BB962C8B-B14F-4D97-AF65-F5344CB8AC3E}">
        <p14:creationId xmlns:p14="http://schemas.microsoft.com/office/powerpoint/2010/main" val="34453419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B93118-A527-2652-7767-085715A5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50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E3F72B-B440-C861-0D4B-ED00C947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6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211FF02-B4CA-8B99-C272-A47E6961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59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8B751D4-E545-A3FA-A24F-809FED7A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2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0F4873C-FD6F-CB2F-7AEE-57576E6B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08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5EE02E-55A5-51B8-8FC1-CF34F614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4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0128E7-5F13-6C78-B892-23FF883C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011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4804B5-58C9-61D3-6C72-C1565A56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7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FC91E0-2925-F705-C737-ADBD7BAE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87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23D5449-63EA-AF57-908A-82296034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6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13E02D-AEF3-6344-8230-F62AA1E2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44" y="225910"/>
            <a:ext cx="10658986" cy="62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63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13ADD2-F0A3-5CF0-7724-0AD86CEA0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Faça suas adequações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D740B0-9D12-C05C-A76B-FDD5649A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 como texto inicial</a:t>
            </a:r>
          </a:p>
        </p:txBody>
      </p:sp>
    </p:spTree>
    <p:extLst>
      <p:ext uri="{BB962C8B-B14F-4D97-AF65-F5344CB8AC3E}">
        <p14:creationId xmlns:p14="http://schemas.microsoft.com/office/powerpoint/2010/main" val="329136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0955DF-9829-0020-E051-8A9905E5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1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AEE76A-7BA2-12D3-9059-5BF4F5E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Agradeça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B3121D-0B63-4BE8-88E6-258680F4E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Um dia elas vão dominar o Mundo</a:t>
            </a:r>
          </a:p>
        </p:txBody>
      </p:sp>
      <p:pic>
        <p:nvPicPr>
          <p:cNvPr id="4098" name="Picture 2" descr="O Exterminador do Futuro - Filme 1984 - AdoroCinema">
            <a:extLst>
              <a:ext uri="{FF2B5EF4-FFF2-40B4-BE49-F238E27FC236}">
                <a16:creationId xmlns:a16="http://schemas.microsoft.com/office/drawing/2014/main" id="{C5991745-4771-335F-C78B-5EEB6A02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8083" y="457199"/>
            <a:ext cx="4144154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21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FEDB3C0-C72C-6E4D-7583-52F34C56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32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093AD3-473F-7451-AD38-53461D0B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6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EDC49E-EB25-1357-FAAC-08A30DF2B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7DB6B12-F0E5-6382-295A-2CEFA930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original</a:t>
            </a:r>
          </a:p>
        </p:txBody>
      </p:sp>
    </p:spTree>
    <p:extLst>
      <p:ext uri="{BB962C8B-B14F-4D97-AF65-F5344CB8AC3E}">
        <p14:creationId xmlns:p14="http://schemas.microsoft.com/office/powerpoint/2010/main" val="29349107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478CD5-A41F-F873-7E2E-52696C27E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5" y="258183"/>
            <a:ext cx="10172286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20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m 3">
            <a:extLst>
              <a:ext uri="{FF2B5EF4-FFF2-40B4-BE49-F238E27FC236}">
                <a16:creationId xmlns:a16="http://schemas.microsoft.com/office/drawing/2014/main" id="{12D07281-0631-45E9-A62C-C7691B90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585395-BE6B-77E9-ACBB-B11D5B5B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48" y="1124247"/>
            <a:ext cx="10882347" cy="42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988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7951</TotalTime>
  <Words>258</Words>
  <Application>Microsoft Office PowerPoint</Application>
  <PresentationFormat>Widescreen</PresentationFormat>
  <Paragraphs>48</Paragraphs>
  <Slides>87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87</vt:i4>
      </vt:variant>
    </vt:vector>
  </HeadingPairs>
  <TitlesOfParts>
    <vt:vector size="95" baseType="lpstr">
      <vt:lpstr>Arial</vt:lpstr>
      <vt:lpstr>Calibri</vt:lpstr>
      <vt:lpstr>Tema do Office</vt:lpstr>
      <vt:lpstr>1_Tema do Office</vt:lpstr>
      <vt:lpstr>2_Tema do Office</vt:lpstr>
      <vt:lpstr>4_Tema do Office</vt:lpstr>
      <vt:lpstr>3_Tema do Office</vt:lpstr>
      <vt:lpstr>5_Tema do Office</vt:lpstr>
      <vt:lpstr>Uso de IA na Educação</vt:lpstr>
      <vt:lpstr>Apresentação do PowerPoint</vt:lpstr>
      <vt:lpstr>Arquivos do Minicurso e GITHUB</vt:lpstr>
      <vt:lpstr>Mudei um pouco depois de conversar com vocês</vt:lpstr>
      <vt:lpstr>Apresentação do PowerPoint</vt:lpstr>
      <vt:lpstr>Linguagem MarkeDown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Gerando seu Próprio GPT na  Versão PLUS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Trabalhar com Vídeos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Formatação ABNT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Formatação ABNT com Latex</vt:lpstr>
      <vt:lpstr>Apresentação do PowerPoint</vt:lpstr>
      <vt:lpstr>Apresentação do PowerPoint</vt:lpstr>
      <vt:lpstr>Apresentação do PowerPoint</vt:lpstr>
      <vt:lpstr>CITAÇÃO  DIRETA E INDIRETA  ABNT COM USO DE IA</vt:lpstr>
      <vt:lpstr>Apresentação do PowerPoint</vt:lpstr>
      <vt:lpstr>Apresentação do PowerPoint</vt:lpstr>
      <vt:lpstr>Pedido para IA fazer a citação</vt:lpstr>
      <vt:lpstr>Apresentação do PowerPoint</vt:lpstr>
      <vt:lpstr>Apresentação do PowerPoint</vt:lpstr>
      <vt:lpstr>Achando uma citação no Livro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Use como texto inicial</vt:lpstr>
      <vt:lpstr>Apresentação do PowerPoint</vt:lpstr>
      <vt:lpstr>Agradeça sua IA</vt:lpstr>
      <vt:lpstr>Apresentação do PowerPoint</vt:lpstr>
      <vt:lpstr>Apresentação do PowerPoint</vt:lpstr>
      <vt:lpstr>Texto original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Módulo</dc:title>
  <dc:creator>Wagner Flávio</dc:creator>
  <cp:lastModifiedBy>Ricardo Kratz</cp:lastModifiedBy>
  <cp:revision>99</cp:revision>
  <dcterms:created xsi:type="dcterms:W3CDTF">2021-03-25T19:25:03Z</dcterms:created>
  <dcterms:modified xsi:type="dcterms:W3CDTF">2025-01-29T16:32:49Z</dcterms:modified>
</cp:coreProperties>
</file>